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96547C22-28B2-3585-B328-133754B25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757204"/>
              </p:ext>
            </p:extLst>
          </p:nvPr>
        </p:nvGraphicFramePr>
        <p:xfrm>
          <a:off x="230820" y="2839250"/>
          <a:ext cx="5007898" cy="3746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3949">
                  <a:extLst>
                    <a:ext uri="{9D8B030D-6E8A-4147-A177-3AD203B41FA5}">
                      <a16:colId xmlns:a16="http://schemas.microsoft.com/office/drawing/2014/main" val="2122474272"/>
                    </a:ext>
                  </a:extLst>
                </a:gridCol>
                <a:gridCol w="2503949">
                  <a:extLst>
                    <a:ext uri="{9D8B030D-6E8A-4147-A177-3AD203B41FA5}">
                      <a16:colId xmlns:a16="http://schemas.microsoft.com/office/drawing/2014/main" val="1919024645"/>
                    </a:ext>
                  </a:extLst>
                </a:gridCol>
              </a:tblGrid>
              <a:tr h="749254"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17794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97605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648218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322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1130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5120343" y="1597255"/>
            <a:ext cx="11261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6948412" y="192362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10008398" y="250804"/>
            <a:ext cx="17652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العشرون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D9847-A1CF-7EA9-E202-6F8DAF5ADD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51" t="84276" r="24818" b="-564"/>
          <a:stretch/>
        </p:blipFill>
        <p:spPr>
          <a:xfrm rot="21252227">
            <a:off x="3314045" y="3072980"/>
            <a:ext cx="1038705" cy="394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C70C65-926C-4A01-CD7E-00AB4F69A4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550" t="62524" r="10766"/>
          <a:stretch/>
        </p:blipFill>
        <p:spPr>
          <a:xfrm rot="4702530">
            <a:off x="3271673" y="3626106"/>
            <a:ext cx="401307" cy="9203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D9FB5D8-232E-8BE1-7FA1-4B91866DD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96" t="64109" r="-1864"/>
          <a:stretch/>
        </p:blipFill>
        <p:spPr>
          <a:xfrm rot="4821210">
            <a:off x="1125689" y="5874372"/>
            <a:ext cx="379672" cy="8994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1E282DB-9874-1673-5498-4FC0D5AFAC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497" t="23986" r="10819" b="35891"/>
          <a:stretch/>
        </p:blipFill>
        <p:spPr>
          <a:xfrm>
            <a:off x="1260620" y="5130924"/>
            <a:ext cx="468546" cy="6501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AA44FA-9788-AE53-8A7F-E213EF926A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95" t="38224" r="-1863" b="35891"/>
          <a:stretch/>
        </p:blipFill>
        <p:spPr>
          <a:xfrm>
            <a:off x="1233071" y="3645035"/>
            <a:ext cx="433174" cy="6501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62648BA-ABD6-29EA-494E-EDB590C0AA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608" r="54978" b="39690"/>
          <a:stretch/>
        </p:blipFill>
        <p:spPr>
          <a:xfrm>
            <a:off x="3289345" y="4564861"/>
            <a:ext cx="913057" cy="56606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2B75302-2C12-2F7F-CF92-B97A98DEE4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113" r="30113" b="75196"/>
          <a:stretch/>
        </p:blipFill>
        <p:spPr>
          <a:xfrm>
            <a:off x="3357614" y="6050133"/>
            <a:ext cx="776522" cy="53538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B7DE8A2-347E-0B65-A2D5-F1D36FB095F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2368" r="50244"/>
          <a:stretch/>
        </p:blipFill>
        <p:spPr>
          <a:xfrm>
            <a:off x="1139235" y="4375570"/>
            <a:ext cx="620847" cy="49610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19DAF72-F71A-77D2-93A6-31942FE361D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762" t="48873" r="9171" b="33000"/>
          <a:stretch/>
        </p:blipFill>
        <p:spPr>
          <a:xfrm rot="10800000">
            <a:off x="742437" y="3025127"/>
            <a:ext cx="1146176" cy="49610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E4ECC8C-E3AB-8DC8-1301-19B2CCB9B4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7427" y="5437420"/>
            <a:ext cx="756895" cy="46578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AA80C36-4554-EE27-F7CD-6B6889EF6278}"/>
              </a:ext>
            </a:extLst>
          </p:cNvPr>
          <p:cNvSpPr/>
          <p:nvPr/>
        </p:nvSpPr>
        <p:spPr>
          <a:xfrm>
            <a:off x="8373166" y="2012754"/>
            <a:ext cx="32255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صنف</a:t>
            </a:r>
            <a:r>
              <a:rPr lang="ar-AE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ملابس رجل الإطفاء في العمل</a:t>
            </a:r>
            <a:r>
              <a:rPr lang="ar-AE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26">
            <a:extLst>
              <a:ext uri="{FF2B5EF4-FFF2-40B4-BE49-F238E27FC236}">
                <a16:creationId xmlns:a16="http://schemas.microsoft.com/office/drawing/2014/main" id="{47E1E470-7B42-2C58-0330-88DB28642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176084"/>
              </p:ext>
            </p:extLst>
          </p:nvPr>
        </p:nvGraphicFramePr>
        <p:xfrm>
          <a:off x="6147133" y="2839250"/>
          <a:ext cx="5007898" cy="3746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3949">
                  <a:extLst>
                    <a:ext uri="{9D8B030D-6E8A-4147-A177-3AD203B41FA5}">
                      <a16:colId xmlns:a16="http://schemas.microsoft.com/office/drawing/2014/main" val="2122474272"/>
                    </a:ext>
                  </a:extLst>
                </a:gridCol>
                <a:gridCol w="2503949">
                  <a:extLst>
                    <a:ext uri="{9D8B030D-6E8A-4147-A177-3AD203B41FA5}">
                      <a16:colId xmlns:a16="http://schemas.microsoft.com/office/drawing/2014/main" val="1919024645"/>
                    </a:ext>
                  </a:extLst>
                </a:gridCol>
              </a:tblGrid>
              <a:tr h="749254"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17794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97605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648218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322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1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56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2.xml><?xml version="1.0" encoding="utf-8"?>
<ds:datastoreItem xmlns:ds="http://schemas.openxmlformats.org/officeDocument/2006/customXml" ds:itemID="{78025140-AFAF-4046-B12A-8941945BC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21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2024-01-10T03:26:13Z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